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84" r:id="rId2"/>
    <p:sldId id="272" r:id="rId3"/>
    <p:sldId id="273" r:id="rId4"/>
    <p:sldId id="274" r:id="rId5"/>
    <p:sldId id="275" r:id="rId6"/>
    <p:sldId id="287" r:id="rId7"/>
    <p:sldId id="288" r:id="rId8"/>
    <p:sldId id="28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12b: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r>
              <a:rPr lang="en-US" dirty="0" smtClean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F0"/>
                </a:solidFill>
              </a:rPr>
              <a:t>17/10/16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sz="3600" i="1" dirty="0" smtClean="0">
                <a:solidFill>
                  <a:srgbClr val="92D050"/>
                </a:solidFill>
              </a:rPr>
              <a:t>L.O: To review school vocabulary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Manuel Ruiz.</a:t>
            </a:r>
          </a:p>
          <a:p>
            <a:pPr marL="0" indent="0">
              <a:buNone/>
            </a:pPr>
            <a:r>
              <a:rPr lang="es-ES_tradnl" dirty="0" smtClean="0"/>
              <a:t>	Yo soy Gloria López.  Soy de San José, California en Estados Unidos pero soy salvadoreña.  Soy ambiciosa, inteligente y atlética.  Soy pelirroja, baja y delgada.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054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5283" y="0"/>
            <a:ext cx="13146683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28600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4384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Ambiciosos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456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Estudiosos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714" y="245635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Perezosos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419290"/>
            <a:ext cx="150874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Ambitious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77209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2876490"/>
            <a:ext cx="73930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lazy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-762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623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882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grande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27548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64787"/>
            <a:ext cx="1598643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big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286000"/>
            <a:ext cx="2518638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252141"/>
            <a:ext cx="14001750" cy="787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9144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09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7432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pequeña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244" y="3638490"/>
            <a:ext cx="18341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small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209800"/>
            <a:ext cx="274626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n-US" dirty="0" smtClean="0"/>
              <a:t>Interesante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Mucho gusto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clase </a:t>
            </a:r>
            <a:r>
              <a:rPr lang="es-ES" altLang="en-US" sz="2000" i="1" dirty="0"/>
              <a:t>(f)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curso </a:t>
            </a:r>
            <a:r>
              <a:rPr lang="es-ES" altLang="en-US" sz="2000" i="1" dirty="0"/>
              <a:t>(m)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materia </a:t>
            </a:r>
            <a:r>
              <a:rPr lang="es-ES" altLang="en-US" sz="2000" i="1" dirty="0"/>
              <a:t>(f)</a:t>
            </a:r>
            <a:endParaRPr lang="es-ES" altLang="en-US" sz="2000" dirty="0"/>
          </a:p>
          <a:p>
            <a:pPr>
              <a:lnSpc>
                <a:spcPct val="90000"/>
              </a:lnSpc>
            </a:pPr>
            <a:r>
              <a:rPr lang="es-ES" altLang="en-US" dirty="0"/>
              <a:t>Fácil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Difícil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Duro (a)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Nuevo </a:t>
            </a:r>
            <a:r>
              <a:rPr lang="es-ES" altLang="en-US" dirty="0" smtClean="0"/>
              <a:t>(a) </a:t>
            </a:r>
            <a:endParaRPr lang="en-US" alt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667000" y="2133600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438400" y="2681416"/>
            <a:ext cx="1143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414712" y="2681416"/>
            <a:ext cx="4572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667000" y="3278832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352800" y="2133600"/>
            <a:ext cx="0" cy="1143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57268" y="762000"/>
            <a:ext cx="211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Interesting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340100" y="125627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Pleased to meet you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038600" y="2450583"/>
            <a:ext cx="4243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Class / 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course/ subject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74837" y="3505200"/>
            <a:ext cx="97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Easy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78327" y="43434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Difficult 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992527" y="4267200"/>
            <a:ext cx="68580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2407507" y="4572000"/>
            <a:ext cx="22860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781295" y="5177135"/>
            <a:ext cx="952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New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5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202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Vocabulario</a:t>
            </a:r>
            <a:r>
              <a:rPr lang="en-US" sz="4000" dirty="0" smtClean="0">
                <a:solidFill>
                  <a:srgbClr val="FF0000"/>
                </a:solidFill>
              </a:rPr>
              <a:t>: Las </a:t>
            </a:r>
            <a:r>
              <a:rPr lang="en-US" sz="4000" dirty="0" err="1">
                <a:solidFill>
                  <a:srgbClr val="FF0000"/>
                </a:solidFill>
              </a:rPr>
              <a:t>c</a:t>
            </a:r>
            <a:r>
              <a:rPr lang="en-US" sz="4000" dirty="0" err="1" smtClean="0">
                <a:solidFill>
                  <a:srgbClr val="FF0000"/>
                </a:solidFill>
              </a:rPr>
              <a:t>lases</a:t>
            </a:r>
            <a:r>
              <a:rPr lang="en-US" sz="4000" dirty="0" smtClean="0">
                <a:solidFill>
                  <a:srgbClr val="FF0000"/>
                </a:solidFill>
              </a:rPr>
              <a:t> en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533400"/>
            <a:ext cx="8956964" cy="571500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Matemáticas</a:t>
            </a:r>
          </a:p>
          <a:p>
            <a:pPr lvl="1"/>
            <a:r>
              <a:rPr lang="es-ES_tradnl" sz="2400" dirty="0" smtClean="0"/>
              <a:t>Taller de matemáticas</a:t>
            </a:r>
          </a:p>
          <a:p>
            <a:r>
              <a:rPr lang="es-ES_tradnl" sz="2800" dirty="0" smtClean="0"/>
              <a:t>Ciencias </a:t>
            </a:r>
          </a:p>
          <a:p>
            <a:r>
              <a:rPr lang="es-ES_tradnl" sz="2800" dirty="0" smtClean="0"/>
              <a:t>Humanidades</a:t>
            </a:r>
          </a:p>
          <a:p>
            <a:pPr lvl="1"/>
            <a:r>
              <a:rPr lang="es-ES_tradnl" sz="2400" dirty="0" smtClean="0"/>
              <a:t>Estudios Sociales</a:t>
            </a:r>
          </a:p>
          <a:p>
            <a:pPr lvl="1"/>
            <a:r>
              <a:rPr lang="es-ES_tradnl" sz="2400" dirty="0" smtClean="0"/>
              <a:t>Ingles </a:t>
            </a:r>
          </a:p>
          <a:p>
            <a:r>
              <a:rPr lang="es-ES_tradnl" sz="2800" dirty="0" smtClean="0"/>
              <a:t>Español</a:t>
            </a:r>
          </a:p>
          <a:p>
            <a:r>
              <a:rPr lang="es-ES_tradnl" sz="2800" dirty="0" smtClean="0"/>
              <a:t>Educación Física</a:t>
            </a:r>
          </a:p>
          <a:p>
            <a:r>
              <a:rPr lang="es-ES_tradnl" sz="2800" dirty="0" smtClean="0"/>
              <a:t>Arte</a:t>
            </a:r>
          </a:p>
          <a:p>
            <a:r>
              <a:rPr lang="es-ES_tradnl" sz="2800" dirty="0" smtClean="0"/>
              <a:t>Música </a:t>
            </a:r>
          </a:p>
          <a:p>
            <a:r>
              <a:rPr lang="es-ES_tradnl" sz="2800" dirty="0" smtClean="0"/>
              <a:t>Salón </a:t>
            </a:r>
            <a:r>
              <a:rPr lang="es-ES_tradnl" sz="2800" dirty="0" smtClean="0"/>
              <a:t>Hogar</a:t>
            </a:r>
            <a:endParaRPr lang="es-ES_tradnl" sz="2800" dirty="0" smtClean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743200" y="609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38600" y="1016913"/>
            <a:ext cx="2057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skills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981200" y="1524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Science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95600" y="20075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Humanities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352800" y="2514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Social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Studies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52600" y="2921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English (ELA)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981200" y="3429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Spanish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76600" y="39125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Physical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Education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19200" y="4445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Art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752600" y="4953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Music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90800" y="54864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Homeroom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0" y="6087907"/>
            <a:ext cx="4724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altLang="en-US" sz="2800" b="1" dirty="0" smtClean="0"/>
              <a:t>Almuerzo</a:t>
            </a:r>
            <a:endParaRPr lang="es-ES_tradnl" altLang="en-US" sz="2800" i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981200" y="6134073"/>
            <a:ext cx="1752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Lunch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EK187HAR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294" y="609600"/>
            <a:ext cx="1245197" cy="112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Y6D86QZU\MC9000889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1591310"/>
            <a:ext cx="1239621" cy="12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29850"/>
            <a:ext cx="895198" cy="8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culty\AppData\Local\Microsoft\Windows\Temporary Internet Files\Content.IE5\EK187HAR\MC90008895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45487"/>
            <a:ext cx="1371600" cy="8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aculty\AppData\Local\Microsoft\Windows\Temporary Internet Files\Content.IE5\ID6MG4ZU\MC9001048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88" y="3241954"/>
            <a:ext cx="1406236" cy="8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Faculty\AppData\Local\Microsoft\Windows\Temporary Internet Files\Content.IE5\ID6MG4ZU\MC90006032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167" y="4144009"/>
            <a:ext cx="1457878" cy="103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Faculty\AppData\Local\Microsoft\Windows\Temporary Internet Files\Content.IE5\EK187HAR\MC90023739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934" y="4309362"/>
            <a:ext cx="1016721" cy="10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Faculty\AppData\Local\Microsoft\Windows\Temporary Internet Files\Content.IE5\EK187HAR\MC900432654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916" y="4975178"/>
            <a:ext cx="1085575" cy="108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Faculty\AppData\Local\Microsoft\Windows\Temporary Internet Files\Content.IE5\I4PJBFIF\MC9000602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714760"/>
            <a:ext cx="1176507" cy="9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8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6477000"/>
          </a:xfrm>
        </p:spPr>
        <p:txBody>
          <a:bodyPr/>
          <a:lstStyle/>
          <a:p>
            <a:endParaRPr lang="en-US" dirty="0"/>
          </a:p>
          <a:p>
            <a:endParaRPr lang="en-US" sz="1100" dirty="0" smtClean="0"/>
          </a:p>
          <a:p>
            <a:r>
              <a:rPr lang="en-US" dirty="0" smtClean="0"/>
              <a:t>Grande </a:t>
            </a:r>
          </a:p>
          <a:p>
            <a:r>
              <a:rPr lang="en-US" dirty="0" err="1" smtClean="0"/>
              <a:t>Pequeño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Bueno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Malo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Bastante</a:t>
            </a:r>
            <a:endParaRPr lang="en-US" dirty="0" smtClean="0"/>
          </a:p>
          <a:p>
            <a:r>
              <a:rPr lang="en-US" dirty="0" err="1" smtClean="0"/>
              <a:t>Muy</a:t>
            </a:r>
            <a:endParaRPr lang="en-US" dirty="0" smtClean="0"/>
          </a:p>
          <a:p>
            <a:r>
              <a:rPr lang="en-US" dirty="0" err="1" smtClean="0"/>
              <a:t>Misma</a:t>
            </a:r>
            <a:endParaRPr lang="en-US" dirty="0" smtClean="0"/>
          </a:p>
          <a:p>
            <a:r>
              <a:rPr lang="en-US" dirty="0" err="1" smtClean="0"/>
              <a:t>Aburrido</a:t>
            </a:r>
            <a:r>
              <a:rPr lang="en-US" dirty="0" smtClean="0"/>
              <a:t>/a </a:t>
            </a:r>
          </a:p>
          <a:p>
            <a:r>
              <a:rPr lang="en-US" dirty="0" err="1" smtClean="0"/>
              <a:t>Divertido</a:t>
            </a:r>
            <a:r>
              <a:rPr lang="en-US" dirty="0" smtClean="0"/>
              <a:t>/a </a:t>
            </a:r>
            <a:endParaRPr lang="en-US" dirty="0" smtClean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431473" y="9906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Big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48000" y="1626513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Small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14600" y="2222956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Good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286000" y="28194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Bad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19400" y="36576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solidFill>
                  <a:srgbClr val="800080"/>
                </a:solidFill>
              </a:rPr>
              <a:t>ver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y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286000" y="4522113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same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445328" y="3639234"/>
            <a:ext cx="381000" cy="2154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27910" y="4025443"/>
            <a:ext cx="1143000" cy="2036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971800" y="51054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boring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48000" y="57150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fun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12b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28 (1-6)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Examen</a:t>
            </a:r>
            <a:r>
              <a:rPr lang="en-US" u="sng" dirty="0" smtClean="0"/>
              <a:t>: </a:t>
            </a:r>
            <a:r>
              <a:rPr lang="en-US" u="sng" dirty="0" err="1" smtClean="0"/>
              <a:t>Capitulo</a:t>
            </a:r>
            <a:r>
              <a:rPr lang="en-US" u="sng" dirty="0" smtClean="0"/>
              <a:t> </a:t>
            </a:r>
            <a:r>
              <a:rPr lang="en-US" u="sng" dirty="0" err="1" smtClean="0"/>
              <a:t>Preliminar</a:t>
            </a:r>
            <a:r>
              <a:rPr lang="en-US" dirty="0" smtClean="0"/>
              <a:t> by NO LATER than WEDNESDAY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57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15912</TotalTime>
  <Words>203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Proposito 12b: La escuela 17/10/16 L.O: To review school vocabulary</vt:lpstr>
      <vt:lpstr>PowerPoint Presentation</vt:lpstr>
      <vt:lpstr>PowerPoint Presentation</vt:lpstr>
      <vt:lpstr>PowerPoint Presentation</vt:lpstr>
      <vt:lpstr>Mas vocabulario</vt:lpstr>
      <vt:lpstr>Vocabulario: Las clases en la escuela</vt:lpstr>
      <vt:lpstr>Mas vocabulario</vt:lpstr>
      <vt:lpstr>Tarea # 12b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60</cp:revision>
  <cp:lastPrinted>2014-10-07T15:59:12Z</cp:lastPrinted>
  <dcterms:created xsi:type="dcterms:W3CDTF">2011-11-03T21:35:54Z</dcterms:created>
  <dcterms:modified xsi:type="dcterms:W3CDTF">2016-10-17T19:30:00Z</dcterms:modified>
</cp:coreProperties>
</file>